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17E58-917C-4F16-BBE8-79D81479BA73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63A3B-C24B-47F0-B55F-466BCB1E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3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E562-0085-44AA-884A-795E78597C3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E25C-68E0-485A-B985-76D2CB0D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37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E562-0085-44AA-884A-795E78597C3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E25C-68E0-485A-B985-76D2CB0D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8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E562-0085-44AA-884A-795E78597C3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E25C-68E0-485A-B985-76D2CB0D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93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E562-0085-44AA-884A-795E78597C3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E25C-68E0-485A-B985-76D2CB0D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787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E562-0085-44AA-884A-795E78597C3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E25C-68E0-485A-B985-76D2CB0D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36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E562-0085-44AA-884A-795E78597C3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E25C-68E0-485A-B985-76D2CB0D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7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E562-0085-44AA-884A-795E78597C3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E25C-68E0-485A-B985-76D2CB0D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16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E562-0085-44AA-884A-795E78597C3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E25C-68E0-485A-B985-76D2CB0D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E562-0085-44AA-884A-795E78597C3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E25C-68E0-485A-B985-76D2CB0D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03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E562-0085-44AA-884A-795E78597C3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E25C-68E0-485A-B985-76D2CB0D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49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E562-0085-44AA-884A-795E78597C3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E25C-68E0-485A-B985-76D2CB0D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3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0E562-0085-44AA-884A-795E78597C3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EE25C-68E0-485A-B985-76D2CB0D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45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7247"/>
            <a:ext cx="12041746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063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Dearie, Kory K 1LT NCARNG</dc:creator>
  <cp:lastModifiedBy>Dearie, Kory K 1LT NCARNG</cp:lastModifiedBy>
  <cp:revision>1</cp:revision>
  <dcterms:created xsi:type="dcterms:W3CDTF">2021-04-14T17:52:18Z</dcterms:created>
  <dcterms:modified xsi:type="dcterms:W3CDTF">2021-04-14T17:53:23Z</dcterms:modified>
</cp:coreProperties>
</file>