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7E58-917C-4F16-BBE8-79D81479BA7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3A3B-C24B-47F0-B55F-466BCB1EB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8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7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0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E562-0085-44AA-884A-795E78597C3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E25C-68E0-485A-B985-76D2CB0D2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022" t="27056" r="1584" b="8508"/>
          <a:stretch/>
        </p:blipFill>
        <p:spPr>
          <a:xfrm>
            <a:off x="128788" y="56899"/>
            <a:ext cx="11874321" cy="6817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23561" y="6542468"/>
            <a:ext cx="579548" cy="31553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2</cp:revision>
  <dcterms:created xsi:type="dcterms:W3CDTF">2021-04-14T17:52:18Z</dcterms:created>
  <dcterms:modified xsi:type="dcterms:W3CDTF">2021-04-21T14:49:11Z</dcterms:modified>
</cp:coreProperties>
</file>