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4390-7854-494A-A81D-01E63E96A4A2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63F1-BD49-472B-94CB-30DB6450C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083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4390-7854-494A-A81D-01E63E96A4A2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63F1-BD49-472B-94CB-30DB6450C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158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4390-7854-494A-A81D-01E63E96A4A2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63F1-BD49-472B-94CB-30DB6450C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640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4390-7854-494A-A81D-01E63E96A4A2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63F1-BD49-472B-94CB-30DB6450C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21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4390-7854-494A-A81D-01E63E96A4A2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63F1-BD49-472B-94CB-30DB6450C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68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4390-7854-494A-A81D-01E63E96A4A2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63F1-BD49-472B-94CB-30DB6450C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883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4390-7854-494A-A81D-01E63E96A4A2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63F1-BD49-472B-94CB-30DB6450C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2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4390-7854-494A-A81D-01E63E96A4A2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63F1-BD49-472B-94CB-30DB6450C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99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4390-7854-494A-A81D-01E63E96A4A2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63F1-BD49-472B-94CB-30DB6450C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984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4390-7854-494A-A81D-01E63E96A4A2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63F1-BD49-472B-94CB-30DB6450C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868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84390-7854-494A-A81D-01E63E96A4A2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63F1-BD49-472B-94CB-30DB6450C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794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84390-7854-494A-A81D-01E63E96A4A2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763F1-BD49-472B-94CB-30DB6450C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176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1041" t="26171" r="4583" b="10157"/>
          <a:stretch/>
        </p:blipFill>
        <p:spPr>
          <a:xfrm>
            <a:off x="0" y="0"/>
            <a:ext cx="12192000" cy="686264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734800" y="6489700"/>
            <a:ext cx="457200" cy="2794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500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Dearie, Kory K 1LT NCARNG</dc:creator>
  <cp:lastModifiedBy>Dearie, Kory K 1LT NCARNG</cp:lastModifiedBy>
  <cp:revision>1</cp:revision>
  <dcterms:created xsi:type="dcterms:W3CDTF">2021-05-05T14:23:25Z</dcterms:created>
  <dcterms:modified xsi:type="dcterms:W3CDTF">2021-05-05T14:27:43Z</dcterms:modified>
</cp:coreProperties>
</file>