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3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2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8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5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7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1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5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7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3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3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AE32C-1732-4B91-AC09-96DC5B65ACA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185" t="26996" r="68436" b="105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49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Dearie, Kory K 1LT NCARNG</dc:creator>
  <cp:lastModifiedBy>Dearie, Kory K 1LT NCARNG</cp:lastModifiedBy>
  <cp:revision>4</cp:revision>
  <dcterms:created xsi:type="dcterms:W3CDTF">2021-05-26T13:14:05Z</dcterms:created>
  <dcterms:modified xsi:type="dcterms:W3CDTF">2021-07-14T14:52:22Z</dcterms:modified>
</cp:coreProperties>
</file>