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92" t="27204" r="68554" b="10324"/>
          <a:stretch/>
        </p:blipFill>
        <p:spPr>
          <a:xfrm>
            <a:off x="0" y="0"/>
            <a:ext cx="12192000" cy="6863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5</cp:revision>
  <dcterms:created xsi:type="dcterms:W3CDTF">2021-05-26T13:14:05Z</dcterms:created>
  <dcterms:modified xsi:type="dcterms:W3CDTF">2021-08-18T15:10:14Z</dcterms:modified>
</cp:coreProperties>
</file>