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931" t="27530" r="68189" b="10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699" y="6722772"/>
            <a:ext cx="524301" cy="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10</cp:revision>
  <dcterms:created xsi:type="dcterms:W3CDTF">2021-05-26T13:14:05Z</dcterms:created>
  <dcterms:modified xsi:type="dcterms:W3CDTF">2021-09-14T16:00:42Z</dcterms:modified>
</cp:coreProperties>
</file>