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3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2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8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5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7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1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5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7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3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3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2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AE32C-1732-4B91-AC09-96DC5B65ACA0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5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22806" y="6722772"/>
            <a:ext cx="369194" cy="1352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1550" r="67305" b="4214"/>
          <a:stretch/>
        </p:blipFill>
        <p:spPr>
          <a:xfrm>
            <a:off x="0" y="0"/>
            <a:ext cx="12192000" cy="6854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7699" y="6632620"/>
            <a:ext cx="524301" cy="22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49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Dearie, Kory K 1LT NCARNG</dc:creator>
  <cp:lastModifiedBy>Dearie, Kory K 1LT NCARNG</cp:lastModifiedBy>
  <cp:revision>11</cp:revision>
  <dcterms:created xsi:type="dcterms:W3CDTF">2021-05-26T13:14:05Z</dcterms:created>
  <dcterms:modified xsi:type="dcterms:W3CDTF">2021-09-22T15:14:44Z</dcterms:modified>
</cp:coreProperties>
</file>