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10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22806" y="6722772"/>
            <a:ext cx="369194" cy="135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746" t="26853" r="70658" b="8169"/>
          <a:stretch/>
        </p:blipFill>
        <p:spPr>
          <a:xfrm>
            <a:off x="-1" y="-19407"/>
            <a:ext cx="12192001" cy="6877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7699" y="6570606"/>
            <a:ext cx="524301" cy="2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14</cp:revision>
  <dcterms:created xsi:type="dcterms:W3CDTF">2021-05-26T13:14:05Z</dcterms:created>
  <dcterms:modified xsi:type="dcterms:W3CDTF">2021-10-06T17:12:39Z</dcterms:modified>
</cp:coreProperties>
</file>