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2806" y="6722772"/>
            <a:ext cx="369194" cy="1352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56" t="26937" r="70623" b="8790"/>
          <a:stretch/>
        </p:blipFill>
        <p:spPr>
          <a:xfrm>
            <a:off x="0" y="0"/>
            <a:ext cx="12192000" cy="6879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5463" y="6627234"/>
            <a:ext cx="546538" cy="25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19</cp:revision>
  <dcterms:created xsi:type="dcterms:W3CDTF">2021-05-26T13:14:05Z</dcterms:created>
  <dcterms:modified xsi:type="dcterms:W3CDTF">2021-11-09T19:52:08Z</dcterms:modified>
</cp:coreProperties>
</file>