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06" t="27095" r="70605" b="86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193" y="545911"/>
            <a:ext cx="1954440" cy="2533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1439" y="6557851"/>
            <a:ext cx="670561" cy="3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37</cp:revision>
  <dcterms:created xsi:type="dcterms:W3CDTF">2021-05-26T13:14:05Z</dcterms:created>
  <dcterms:modified xsi:type="dcterms:W3CDTF">2022-02-16T16:49:38Z</dcterms:modified>
</cp:coreProperties>
</file>