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48" t="26960" r="70686" b="8338"/>
          <a:stretch/>
        </p:blipFill>
        <p:spPr>
          <a:xfrm>
            <a:off x="0" y="0"/>
            <a:ext cx="12192000" cy="6863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439" y="6557851"/>
            <a:ext cx="670561" cy="3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39</cp:revision>
  <dcterms:created xsi:type="dcterms:W3CDTF">2021-05-26T13:14:05Z</dcterms:created>
  <dcterms:modified xsi:type="dcterms:W3CDTF">2022-03-02T20:20:46Z</dcterms:modified>
</cp:coreProperties>
</file>