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22806" y="6722772"/>
            <a:ext cx="369194" cy="135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439" y="6557851"/>
            <a:ext cx="670561" cy="3286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808" t="27040" r="70623" b="8581"/>
          <a:stretch/>
        </p:blipFill>
        <p:spPr>
          <a:xfrm>
            <a:off x="-1" y="0"/>
            <a:ext cx="12192001" cy="6874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439" y="6529361"/>
            <a:ext cx="670561" cy="3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46</cp:revision>
  <dcterms:created xsi:type="dcterms:W3CDTF">2021-05-26T13:14:05Z</dcterms:created>
  <dcterms:modified xsi:type="dcterms:W3CDTF">2022-04-19T14:51:06Z</dcterms:modified>
</cp:coreProperties>
</file>