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2F55-010B-4919-B9D1-24298EF807F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F566-51C6-4F7C-ACC4-074F2A64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5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66EA-6269-42F6-A968-A4A4E1AA131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4C8DC-942A-99C0-643C-F77C062C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67" t="23988" r="3692" b="13292"/>
          <a:stretch/>
        </p:blipFill>
        <p:spPr>
          <a:xfrm>
            <a:off x="0" y="0"/>
            <a:ext cx="12192000" cy="685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0E656A-9256-D5EE-135E-2DFB016CD859}"/>
              </a:ext>
            </a:extLst>
          </p:cNvPr>
          <p:cNvSpPr/>
          <p:nvPr/>
        </p:nvSpPr>
        <p:spPr>
          <a:xfrm>
            <a:off x="11750467" y="6588808"/>
            <a:ext cx="441533" cy="2691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3</cp:revision>
  <dcterms:created xsi:type="dcterms:W3CDTF">2021-05-12T16:53:51Z</dcterms:created>
  <dcterms:modified xsi:type="dcterms:W3CDTF">2022-05-11T14:47:29Z</dcterms:modified>
</cp:coreProperties>
</file>