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1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52F55-010B-4919-B9D1-24298EF807F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CF566-51C6-4F7C-ACC4-074F2A64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0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1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5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4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2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66EA-6269-42F6-A968-A4A4E1AA1313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8CBDAA-9CF2-FC00-8B3A-9392BA108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46" t="21158" r="40764" b="28474"/>
          <a:stretch/>
        </p:blipFill>
        <p:spPr>
          <a:xfrm>
            <a:off x="-1" y="-1"/>
            <a:ext cx="12192001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5ABAE4-2891-0CA6-3089-04DFDECDCED8}"/>
              </a:ext>
            </a:extLst>
          </p:cNvPr>
          <p:cNvSpPr/>
          <p:nvPr/>
        </p:nvSpPr>
        <p:spPr>
          <a:xfrm>
            <a:off x="11552349" y="6528986"/>
            <a:ext cx="639651" cy="3290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2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8</cp:revision>
  <dcterms:created xsi:type="dcterms:W3CDTF">2021-05-12T16:53:51Z</dcterms:created>
  <dcterms:modified xsi:type="dcterms:W3CDTF">2022-06-10T13:17:45Z</dcterms:modified>
</cp:coreProperties>
</file>