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0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2F55-010B-4919-B9D1-24298EF807F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F566-51C6-4F7C-ACC4-074F2A64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5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66EA-6269-42F6-A968-A4A4E1AA131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8E01D-46D9-28B1-F975-B15C7F41E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3" t="25157" r="52736" b="8596"/>
          <a:stretch/>
        </p:blipFill>
        <p:spPr>
          <a:xfrm>
            <a:off x="0" y="0"/>
            <a:ext cx="12192000" cy="68705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E68640-6482-49A0-1EAE-70F86E189FB2}"/>
              </a:ext>
            </a:extLst>
          </p:cNvPr>
          <p:cNvSpPr/>
          <p:nvPr/>
        </p:nvSpPr>
        <p:spPr>
          <a:xfrm>
            <a:off x="11552349" y="6528986"/>
            <a:ext cx="639651" cy="3290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CPT USARMY NG NCARNG (USA)</cp:lastModifiedBy>
  <cp:revision>8</cp:revision>
  <dcterms:created xsi:type="dcterms:W3CDTF">2021-05-12T16:53:51Z</dcterms:created>
  <dcterms:modified xsi:type="dcterms:W3CDTF">2022-06-22T15:08:22Z</dcterms:modified>
</cp:coreProperties>
</file>