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102" autoAdjust="0"/>
    <p:restoredTop sz="94660"/>
  </p:normalViewPr>
  <p:slideViewPr>
    <p:cSldViewPr snapToGrid="0">
      <p:cViewPr varScale="1">
        <p:scale>
          <a:sx n="74" d="100"/>
          <a:sy n="74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52F55-010B-4919-B9D1-24298EF807F3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CF566-51C6-4F7C-ACC4-074F2A64F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06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66EA-6269-42F6-A968-A4A4E1AA1313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109A-9D36-47A4-B4BE-799B0CEB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15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66EA-6269-42F6-A968-A4A4E1AA1313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109A-9D36-47A4-B4BE-799B0CEB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5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66EA-6269-42F6-A968-A4A4E1AA1313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109A-9D36-47A4-B4BE-799B0CEB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45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66EA-6269-42F6-A968-A4A4E1AA1313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109A-9D36-47A4-B4BE-799B0CEB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6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66EA-6269-42F6-A968-A4A4E1AA1313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109A-9D36-47A4-B4BE-799B0CEB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9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66EA-6269-42F6-A968-A4A4E1AA1313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109A-9D36-47A4-B4BE-799B0CEB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4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66EA-6269-42F6-A968-A4A4E1AA1313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109A-9D36-47A4-B4BE-799B0CEB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58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66EA-6269-42F6-A968-A4A4E1AA1313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109A-9D36-47A4-B4BE-799B0CEB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26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66EA-6269-42F6-A968-A4A4E1AA1313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109A-9D36-47A4-B4BE-799B0CEB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5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66EA-6269-42F6-A968-A4A4E1AA1313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109A-9D36-47A4-B4BE-799B0CEB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1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66EA-6269-42F6-A968-A4A4E1AA1313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109A-9D36-47A4-B4BE-799B0CEB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166EA-6269-42F6-A968-A4A4E1AA1313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4109A-9D36-47A4-B4BE-799B0CEB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28518F-A544-BAB0-FF4D-205FCE9368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92" t="24104" r="41363" b="28524"/>
          <a:stretch/>
        </p:blipFill>
        <p:spPr>
          <a:xfrm>
            <a:off x="-1" y="0"/>
            <a:ext cx="12192001" cy="68518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953AB1-F10F-4EEF-32EA-55A1A5CF981B}"/>
              </a:ext>
            </a:extLst>
          </p:cNvPr>
          <p:cNvSpPr/>
          <p:nvPr/>
        </p:nvSpPr>
        <p:spPr>
          <a:xfrm>
            <a:off x="11552349" y="6528986"/>
            <a:ext cx="639651" cy="3290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21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Dearie, Kory K 1LT NCARNG</dc:creator>
  <cp:lastModifiedBy>Dearie, Kory K 1LT NCARNG</cp:lastModifiedBy>
  <cp:revision>9</cp:revision>
  <dcterms:created xsi:type="dcterms:W3CDTF">2021-05-12T16:53:51Z</dcterms:created>
  <dcterms:modified xsi:type="dcterms:W3CDTF">2022-06-29T18:40:52Z</dcterms:modified>
</cp:coreProperties>
</file>