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7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BFF92-3060-4850-863A-5221CD4B4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5" t="24130" r="41323" b="28547"/>
          <a:stretch/>
        </p:blipFill>
        <p:spPr>
          <a:xfrm>
            <a:off x="-1" y="0"/>
            <a:ext cx="12192001" cy="68622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87BC3C-217F-569F-2838-13D74F83C6AF}"/>
              </a:ext>
            </a:extLst>
          </p:cNvPr>
          <p:cNvSpPr/>
          <p:nvPr/>
        </p:nvSpPr>
        <p:spPr>
          <a:xfrm>
            <a:off x="11616744" y="6593983"/>
            <a:ext cx="575256" cy="264017"/>
          </a:xfrm>
          <a:prstGeom prst="rect">
            <a:avLst/>
          </a:prstGeom>
          <a:blipFill dpi="0" rotWithShape="1">
            <a:blip r:embed="rId3">
              <a:alphaModFix amt="9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5</cp:revision>
  <dcterms:created xsi:type="dcterms:W3CDTF">2021-05-26T13:14:05Z</dcterms:created>
  <dcterms:modified xsi:type="dcterms:W3CDTF">2022-07-08T16:01:53Z</dcterms:modified>
</cp:coreProperties>
</file>