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8BD22-F2E5-BE06-B463-C3E88963D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 t="24197" r="41723" b="2848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B7A2FB-8200-7ADE-0517-E0F3CABB9269}"/>
              </a:ext>
            </a:extLst>
          </p:cNvPr>
          <p:cNvSpPr/>
          <p:nvPr/>
        </p:nvSpPr>
        <p:spPr>
          <a:xfrm>
            <a:off x="11616744" y="6593983"/>
            <a:ext cx="575256" cy="264017"/>
          </a:xfrm>
          <a:prstGeom prst="rect">
            <a:avLst/>
          </a:prstGeom>
          <a:blipFill dpi="0" rotWithShape="1">
            <a:blip r:embed="rId3">
              <a:alphaModFix amt="9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8</cp:revision>
  <dcterms:created xsi:type="dcterms:W3CDTF">2021-05-26T13:14:05Z</dcterms:created>
  <dcterms:modified xsi:type="dcterms:W3CDTF">2022-08-03T16:10:30Z</dcterms:modified>
</cp:coreProperties>
</file>