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9733" autoAdjust="0"/>
    <p:restoredTop sz="94660"/>
  </p:normalViewPr>
  <p:slideViewPr>
    <p:cSldViewPr snapToGrid="0">
      <p:cViewPr varScale="1">
        <p:scale>
          <a:sx n="74" d="100"/>
          <a:sy n="74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36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181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659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67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217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34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26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AE32C-1732-4B91-AC09-96DC5B65ACA0}" type="datetimeFigureOut">
              <a:rPr lang="en-US" smtClean="0"/>
              <a:t>8/8/2022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FA1EF-104E-41B0-807E-74FD61839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5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B1E6B-32DB-1F3F-B8C8-2D4595E698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217" t="24215" r="41745" b="28543"/>
          <a:stretch/>
        </p:blipFill>
        <p:spPr>
          <a:xfrm>
            <a:off x="0" y="0"/>
            <a:ext cx="12192000" cy="68535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F9DEB2-BD54-BA78-F9B9-D06CA7FE12A3}"/>
              </a:ext>
            </a:extLst>
          </p:cNvPr>
          <p:cNvSpPr/>
          <p:nvPr/>
        </p:nvSpPr>
        <p:spPr>
          <a:xfrm>
            <a:off x="11616744" y="6593983"/>
            <a:ext cx="575256" cy="264017"/>
          </a:xfrm>
          <a:prstGeom prst="rect">
            <a:avLst/>
          </a:prstGeom>
          <a:blipFill dpi="0" rotWithShape="1">
            <a:blip r:embed="rId3">
              <a:alphaModFix amt="9700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49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Dearie, Kory K 1LT NCARNG</dc:creator>
  <cp:lastModifiedBy>Dearie, Kory K 1LT NCARNG</cp:lastModifiedBy>
  <cp:revision>9</cp:revision>
  <dcterms:created xsi:type="dcterms:W3CDTF">2021-05-26T13:14:05Z</dcterms:created>
  <dcterms:modified xsi:type="dcterms:W3CDTF">2022-08-08T19:45:07Z</dcterms:modified>
</cp:coreProperties>
</file>