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5730" autoAdjust="0"/>
    <p:restoredTop sz="94660"/>
  </p:normalViewPr>
  <p:slideViewPr>
    <p:cSldViewPr snapToGrid="0">
      <p:cViewPr varScale="1">
        <p:scale>
          <a:sx n="74" d="100"/>
          <a:sy n="74" d="100"/>
        </p:scale>
        <p:origin x="8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AE32C-1732-4B91-AC09-96DC5B65ACA0}" type="datetimeFigureOut">
              <a:rPr lang="en-US" smtClean="0"/>
              <a:t>8/31/2022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FA1EF-104E-41B0-807E-74FD61839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836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AE32C-1732-4B91-AC09-96DC5B65ACA0}" type="datetimeFigureOut">
              <a:rPr lang="en-US" smtClean="0"/>
              <a:t>8/31/2022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FA1EF-104E-41B0-807E-74FD61839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421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AE32C-1732-4B91-AC09-96DC5B65ACA0}" type="datetimeFigureOut">
              <a:rPr lang="en-US" smtClean="0"/>
              <a:t>8/31/2022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FA1EF-104E-41B0-807E-74FD61839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181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AE32C-1732-4B91-AC09-96DC5B65ACA0}" type="datetimeFigureOut">
              <a:rPr lang="en-US" smtClean="0"/>
              <a:t>8/31/2022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FA1EF-104E-41B0-807E-74FD61839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659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AE32C-1732-4B91-AC09-96DC5B65ACA0}" type="datetimeFigureOut">
              <a:rPr lang="en-US" smtClean="0"/>
              <a:t>8/31/2022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FA1EF-104E-41B0-807E-74FD61839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675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AE32C-1732-4B91-AC09-96DC5B65ACA0}" type="datetimeFigureOut">
              <a:rPr lang="en-US" smtClean="0"/>
              <a:t>8/31/2022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FA1EF-104E-41B0-807E-74FD61839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217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AE32C-1732-4B91-AC09-96DC5B65ACA0}" type="datetimeFigureOut">
              <a:rPr lang="en-US" smtClean="0"/>
              <a:t>8/31/2022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FA1EF-104E-41B0-807E-74FD61839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750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AE32C-1732-4B91-AC09-96DC5B65ACA0}" type="datetimeFigureOut">
              <a:rPr lang="en-US" smtClean="0"/>
              <a:t>8/31/2022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FA1EF-104E-41B0-807E-74FD61839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779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AE32C-1732-4B91-AC09-96DC5B65ACA0}" type="datetimeFigureOut">
              <a:rPr lang="en-US" smtClean="0"/>
              <a:t>8/31/2022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FA1EF-104E-41B0-807E-74FD61839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934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AE32C-1732-4B91-AC09-96DC5B65ACA0}" type="datetimeFigureOut">
              <a:rPr lang="en-US" smtClean="0"/>
              <a:t>8/31/2022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FA1EF-104E-41B0-807E-74FD61839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134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AE32C-1732-4B91-AC09-96DC5B65ACA0}" type="datetimeFigureOut">
              <a:rPr lang="en-US" smtClean="0"/>
              <a:t>8/31/2022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FA1EF-104E-41B0-807E-74FD61839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526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AAE32C-1732-4B91-AC09-96DC5B65ACA0}" type="datetimeFigureOut">
              <a:rPr lang="en-US" smtClean="0"/>
              <a:t>8/31/2022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0FA1EF-104E-41B0-807E-74FD61839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651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822806" y="6722772"/>
            <a:ext cx="369194" cy="13522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58B9EEE-1483-85E7-8534-A6F3E0A1DE2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0222" t="24136" r="41743" b="28660"/>
          <a:stretch/>
        </p:blipFill>
        <p:spPr>
          <a:xfrm>
            <a:off x="0" y="0"/>
            <a:ext cx="12192000" cy="686631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B0882CA-77BF-1E9C-D4C7-D2C9BFEF2E95}"/>
              </a:ext>
            </a:extLst>
          </p:cNvPr>
          <p:cNvSpPr txBox="1"/>
          <p:nvPr/>
        </p:nvSpPr>
        <p:spPr>
          <a:xfrm>
            <a:off x="11668259" y="6499063"/>
            <a:ext cx="523741" cy="369332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91495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US Army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Dearie, Kory K 1LT NCARNG</dc:creator>
  <cp:lastModifiedBy>Dearie, Kory K 1LT NCARNG</cp:lastModifiedBy>
  <cp:revision>8</cp:revision>
  <dcterms:created xsi:type="dcterms:W3CDTF">2021-05-26T13:14:05Z</dcterms:created>
  <dcterms:modified xsi:type="dcterms:W3CDTF">2022-08-31T21:00:25Z</dcterms:modified>
</cp:coreProperties>
</file>