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C7E41-252D-2654-F6FD-DAF5EC799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3" t="24854" r="17530" b="7961"/>
          <a:stretch/>
        </p:blipFill>
        <p:spPr>
          <a:xfrm>
            <a:off x="-1" y="-1"/>
            <a:ext cx="12192001" cy="6868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B655A-B2DB-344B-8320-94CBD4DCB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693" y="6562166"/>
            <a:ext cx="666308" cy="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CPT NG NCARNG</cp:lastModifiedBy>
  <cp:revision>30</cp:revision>
  <dcterms:created xsi:type="dcterms:W3CDTF">2021-05-26T13:14:05Z</dcterms:created>
  <dcterms:modified xsi:type="dcterms:W3CDTF">2023-02-01T18:18:23Z</dcterms:modified>
</cp:coreProperties>
</file>