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22806" y="6722772"/>
            <a:ext cx="369194" cy="135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49284-6927-0B8D-18A5-8D3DD9E492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14" t="23746" r="17063" b="8191"/>
          <a:stretch/>
        </p:blipFill>
        <p:spPr>
          <a:xfrm>
            <a:off x="-1" y="-1"/>
            <a:ext cx="12192001" cy="6858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02096-4AAD-94DE-F6E5-0BFC5BC02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693" y="6562166"/>
            <a:ext cx="666308" cy="3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CPT USARMY NG NCARNG (USA)</cp:lastModifiedBy>
  <cp:revision>31</cp:revision>
  <dcterms:created xsi:type="dcterms:W3CDTF">2021-05-26T13:14:05Z</dcterms:created>
  <dcterms:modified xsi:type="dcterms:W3CDTF">2023-02-10T13:20:47Z</dcterms:modified>
</cp:coreProperties>
</file>