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0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E32C-1732-4B91-AC09-96DC5B65ACA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A1EF-104E-41B0-807E-74FD61839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3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E32C-1732-4B91-AC09-96DC5B65ACA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A1EF-104E-41B0-807E-74FD61839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2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E32C-1732-4B91-AC09-96DC5B65ACA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A1EF-104E-41B0-807E-74FD61839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81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E32C-1732-4B91-AC09-96DC5B65ACA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A1EF-104E-41B0-807E-74FD61839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59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E32C-1732-4B91-AC09-96DC5B65ACA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A1EF-104E-41B0-807E-74FD61839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7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E32C-1732-4B91-AC09-96DC5B65ACA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A1EF-104E-41B0-807E-74FD61839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1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E32C-1732-4B91-AC09-96DC5B65ACA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A1EF-104E-41B0-807E-74FD61839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5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E32C-1732-4B91-AC09-96DC5B65ACA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A1EF-104E-41B0-807E-74FD61839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7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E32C-1732-4B91-AC09-96DC5B65ACA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A1EF-104E-41B0-807E-74FD61839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3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E32C-1732-4B91-AC09-96DC5B65ACA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A1EF-104E-41B0-807E-74FD61839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34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E32C-1732-4B91-AC09-96DC5B65ACA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A1EF-104E-41B0-807E-74FD61839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2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AE32C-1732-4B91-AC09-96DC5B65ACA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FA1EF-104E-41B0-807E-74FD61839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5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22806" y="6722772"/>
            <a:ext cx="369194" cy="13522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19B0FE-DB7C-F8AD-761B-1533B0E96BB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387" t="24855" r="17529" b="82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F3D4FC-D8E5-1A3D-55D1-417299D9A9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25693" y="6562166"/>
            <a:ext cx="666308" cy="31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149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Dearie, Kory K 1LT NCARNG</dc:creator>
  <cp:lastModifiedBy>Dearie, Kory K CPT USARMY NG NCARNG (USA)</cp:lastModifiedBy>
  <cp:revision>32</cp:revision>
  <dcterms:created xsi:type="dcterms:W3CDTF">2021-05-26T13:14:05Z</dcterms:created>
  <dcterms:modified xsi:type="dcterms:W3CDTF">2023-02-14T18:08:05Z</dcterms:modified>
</cp:coreProperties>
</file>