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C31D8-F63D-E11E-B324-81B5015F3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6" t="24725" r="17854" b="8090"/>
          <a:stretch/>
        </p:blipFill>
        <p:spPr>
          <a:xfrm>
            <a:off x="-2" y="0"/>
            <a:ext cx="12192001" cy="686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6476C-EA12-95A7-8516-B9FDAE83A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693" y="6562166"/>
            <a:ext cx="666308" cy="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CPT NG NCARNG</cp:lastModifiedBy>
  <cp:revision>29</cp:revision>
  <dcterms:created xsi:type="dcterms:W3CDTF">2021-05-26T13:14:05Z</dcterms:created>
  <dcterms:modified xsi:type="dcterms:W3CDTF">2023-01-26T13:12:12Z</dcterms:modified>
</cp:coreProperties>
</file>